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72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725" y="58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presProps" Target="presProps.xml"  /><Relationship Id="rId19" Type="http://schemas.openxmlformats.org/officeDocument/2006/relationships/viewProps" Target="viewProps.xml"  /><Relationship Id="rId2" Type="http://schemas.openxmlformats.org/officeDocument/2006/relationships/notesMaster" Target="notesMasters/notesMaster1.xml"  /><Relationship Id="rId20" Type="http://schemas.openxmlformats.org/officeDocument/2006/relationships/theme" Target="theme/theme1.xml"  /><Relationship Id="rId21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3FA67415-AA6B-459D-BA00-24807761DC65}" type="datetime1">
              <a:rPr lang="ko-KR" altLang="en-US"/>
              <a:pPr lvl="0">
                <a:defRPr/>
              </a:pPr>
              <a:t>2022-11-04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318AE08C-B8D7-4EB6-B686-DB9FDCC2844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4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18AE08C-B8D7-4EB6-B686-DB9FDCC2844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18AE08C-B8D7-4EB6-B686-DB9FDCC2844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18AE08C-B8D7-4EB6-B686-DB9FDCC2844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8AE08C-B8D7-4EB6-B686-DB9FDCC2844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90829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CABF2-4457-4FB7-90F0-987542DEA5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96339F-5CE2-4F4B-B287-1F8258C3B2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B8C7C6-5680-49DD-9DCB-9FED9DCC8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B845-0998-4E71-A65C-2FA3990719AB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5ADD6F-E1A6-44CD-956D-2CABA7093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6C2303-CDD5-4882-9F2B-08A925836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93B2-0D14-41F3-829F-BF307ED4AC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683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2C66F1-B6B5-40BE-9EFC-02B937357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D2DDDF-363E-4D8C-9CCC-28CF5F19E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0207BC-8AA4-49E1-ABED-45DC0C1E3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B845-0998-4E71-A65C-2FA3990719AB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E45E44-0DC0-4073-A764-59163BC60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612F49-4ADE-4DE1-AC2B-87126A707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93B2-0D14-41F3-829F-BF307ED4AC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239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5CA81B4-46A2-4631-AC4F-A8F4B07E69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11D334-95B9-484A-8565-A3FF25DAE6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9E4851-5547-48A1-8A71-75B4389E0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B845-0998-4E71-A65C-2FA3990719AB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1C2B0-CC71-4266-BF72-7F0727352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0864E8-48B9-4555-9D30-0BB58D330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93B2-0D14-41F3-829F-BF307ED4AC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769415"/>
      </p:ext>
    </p:extLst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199"/>
            <a:ext cx="5384799" cy="219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199"/>
            <a:ext cx="5384799" cy="219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8037" y="3984219"/>
            <a:ext cx="5384799" cy="219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6037" y="3984219"/>
            <a:ext cx="5384799" cy="2196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836853" y="6356217"/>
            <a:ext cx="2743868" cy="365197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나눔고딕"/>
                <a:ea typeface="나눔고딕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2022-11-04</a:t>
            </a:fld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나눔고딕"/>
              <a:ea typeface="나눔고딕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070" y="6356217"/>
            <a:ext cx="4115858" cy="365197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나눔스퀘어 ExtraBold"/>
                <a:ea typeface="나눔스퀘어 ExtraBold"/>
              </a:rPr>
              <a:t/>
            </a: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rgbClr val="8c8c8c">
                  <a:alpha val="100000"/>
                </a:srgb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1277" y="6356217"/>
            <a:ext cx="2743924" cy="365197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A8EFD10E-C742-4661-B704-3310FE819A37}" type="slidenum">
              <a:rPr xmlns:mc="http://schemas.openxmlformats.org/markup-compatibility/2006" xmlns:hp="http://schemas.haansoft.com/office/presentation/8.0" kumimoji="1" lang="ko-KR" altLang="en-US" sz="1200" b="0" i="0" baseline="0" mc:Ignorable="hp" hp:hslEmbossed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?#?</a:t>
            </a:fld>
            <a:endParaRPr xmlns:mc="http://schemas.openxmlformats.org/markup-compatibility/2006" xmlns:hp="http://schemas.haansoft.com/office/presentation/8.0" kumimoji="1" lang="ko-KR" altLang="en-US" sz="1200" b="0" i="0" mc:Ignorable="hp" hp:hslEmbossed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2D598-E321-48F1-BD46-CD6FC966D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50BF3B-C254-4BA4-9240-803BBA24D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EB392C-E041-4CAF-98F8-F49B4BF0A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B845-0998-4E71-A65C-2FA3990719AB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19FBAE-5C13-432A-A10E-CB45CF6C5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46C7B1-173B-4D1E-8117-2A505ED24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93B2-0D14-41F3-829F-BF307ED4AC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366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36DB59-DD35-4EF3-AF81-D2E8D3611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9F43FF-0669-49A2-804F-28F5375BD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E4E8B9-D53D-48A0-B9C3-3ED6643E1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B845-0998-4E71-A65C-2FA3990719AB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1C180D-B2FE-41FF-BA3D-EE3847523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0D0FAC-52CA-4217-B8ED-B86139C8A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93B2-0D14-41F3-829F-BF307ED4AC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054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C923A3-A856-4FDA-97B9-6EE11FD6D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576A97-2146-4CE1-B076-F13FCCACA7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68D981-9A5A-4385-B206-9326F54DE9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4F5570-EFC1-49C9-832E-4319DAEC5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B845-0998-4E71-A65C-2FA3990719AB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F23B8B-A1C2-49AE-854A-45F7A39AE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53AD1C-1312-4F1D-9922-EFB3C03D4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93B2-0D14-41F3-829F-BF307ED4AC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941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34B1BD-E748-4263-9D8C-5C6D63F86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47EA42-40E0-4804-B256-ED48CBCAF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66D046-E0AE-4E65-86E7-B50A8D692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ED2DE1-7DE3-4703-A627-489DB683C0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2A94058-018E-4FBB-A677-D3E9D997E8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26E8D94-7244-4969-9C8E-2C9BDE20F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B845-0998-4E71-A65C-2FA3990719AB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8CD6B5-3348-4506-A96E-EFFCC7899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69320A4-2FD9-429F-94FC-D94477BCD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93B2-0D14-41F3-829F-BF307ED4AC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999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543BEB-DA9F-427D-AC6A-F54E6A921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ACD9BD7-7762-43E0-B46E-12E499F5D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B845-0998-4E71-A65C-2FA3990719AB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D1877-EC66-4BE5-A0EC-FC20A6D9A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D9D2A7-9909-4B29-8E73-227103722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93B2-0D14-41F3-829F-BF307ED4AC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893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33C368-2CD7-4A5E-9C8B-A71B0CD85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B845-0998-4E71-A65C-2FA3990719AB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F5CA443-D919-4501-BD35-0231B584E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775F4E-FEF9-428F-9C78-ABF4EF3BB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93B2-0D14-41F3-829F-BF307ED4AC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528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0A8DEC-A4E5-411F-AC08-2A6963522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B4381E-0119-4BBF-9ABC-B552A3909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6D3470-A14D-43C8-BD8D-FB21ED7BC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CE6482-07FD-4B1D-BBAC-B7709BF3A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B845-0998-4E71-A65C-2FA3990719AB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A9F4A7-30D2-4566-8FDB-B455BC5A0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6A135B-8E4E-4B11-ABF8-84DB0EB88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93B2-0D14-41F3-829F-BF307ED4AC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442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12B23D-2481-4ABD-9E61-DD98E6E3A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223B0F-3F36-47B7-8E18-463C8B77F4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F6C54C-693B-48E5-B7DD-BA41579DDB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598371-0660-4F0F-A47D-11734B1D2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B845-0998-4E71-A65C-2FA3990719AB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3DB630-08EE-4888-A729-388988272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A139F8-5378-451A-91D6-E29039E12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493B2-0D14-41F3-829F-BF307ED4AC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308907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Office 테마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ED5BB845-0998-4E71-A65C-2FA3990719AB}" type="datetime1">
              <a:rPr lang="ko-KR" altLang="en-US"/>
              <a:pPr lvl="0">
                <a:defRPr/>
              </a:pPr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29493B2-0D14-41F3-829F-BF307ED4AC6A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ransition xmlns:mc="http://schemas.openxmlformats.org/markup-compatibility/2006" xmlns:hp="http://schemas.haansoft.com/office/presentation/8.0" mc:Ignorable="hp" hp:hslDur="50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gif"  /><Relationship Id="rId3" Type="http://schemas.openxmlformats.org/officeDocument/2006/relationships/image" Target="../media/image1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Relationship Id="rId5" Type="http://schemas.openxmlformats.org/officeDocument/2006/relationships/image" Target="../media/image2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gif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gif"  /><Relationship Id="rId3" Type="http://schemas.openxmlformats.org/officeDocument/2006/relationships/image" Target="../media/image8.gif"  /><Relationship Id="rId4" Type="http://schemas.openxmlformats.org/officeDocument/2006/relationships/image" Target="../media/image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gif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3D28B878-6C03-40D7-BEF8-E7349650EFC4}"/>
              </a:ext>
            </a:extLst>
          </p:cNvPr>
          <p:cNvGrpSpPr/>
          <p:nvPr/>
        </p:nvGrpSpPr>
        <p:grpSpPr>
          <a:xfrm>
            <a:off x="2143027" y="2628057"/>
            <a:ext cx="7905946" cy="1159497"/>
            <a:chOff x="2784049" y="2196446"/>
            <a:chExt cx="6623902" cy="1159497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1EC1A7D6-A91A-4F77-B936-0DC3C78E71A8}"/>
                </a:ext>
              </a:extLst>
            </p:cNvPr>
            <p:cNvCxnSpPr>
              <a:cxnSpLocks/>
            </p:cNvCxnSpPr>
            <p:nvPr/>
          </p:nvCxnSpPr>
          <p:spPr>
            <a:xfrm>
              <a:off x="3211398" y="2196446"/>
              <a:ext cx="5769204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3850953-9220-4CF1-A0D6-A05612E976A6}"/>
                </a:ext>
              </a:extLst>
            </p:cNvPr>
            <p:cNvSpPr txBox="1"/>
            <p:nvPr/>
          </p:nvSpPr>
          <p:spPr>
            <a:xfrm>
              <a:off x="2784049" y="2341841"/>
              <a:ext cx="66239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2">
                      <a:lumMod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WAP GAME TEAM 2</a:t>
              </a:r>
              <a:endParaRPr lang="ko-KR" altLang="en-US" sz="4800" b="1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45451FE-5591-4E8B-B9E9-9B2DECE5E94A}"/>
                </a:ext>
              </a:extLst>
            </p:cNvPr>
            <p:cNvCxnSpPr>
              <a:cxnSpLocks/>
            </p:cNvCxnSpPr>
            <p:nvPr/>
          </p:nvCxnSpPr>
          <p:spPr>
            <a:xfrm>
              <a:off x="3211398" y="3355943"/>
              <a:ext cx="5769204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AEDC724-AF72-4EDF-8F4D-ED494A584CA2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737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086771-4FA4-4E38-A4DF-332E9EE646F2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AB5A2BC-638D-9186-55C1-4D6A26267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3" y="4425363"/>
            <a:ext cx="5121084" cy="19911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F0A8620-03CB-EFEC-1A59-0A3217686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442" y="533149"/>
            <a:ext cx="4023709" cy="57917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1B4774-76D0-2145-35EC-36C4125D1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3" y="395342"/>
            <a:ext cx="4663844" cy="38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161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086771-4FA4-4E38-A4DF-332E9EE646F2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56941-2ECE-436D-AB9D-C2744DADC713}"/>
              </a:ext>
            </a:extLst>
          </p:cNvPr>
          <p:cNvSpPr txBox="1"/>
          <p:nvPr/>
        </p:nvSpPr>
        <p:spPr>
          <a:xfrm>
            <a:off x="377076" y="283999"/>
            <a:ext cx="509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047B8-79AC-474F-B05F-688D41D122C4}"/>
              </a:ext>
            </a:extLst>
          </p:cNvPr>
          <p:cNvSpPr txBox="1"/>
          <p:nvPr/>
        </p:nvSpPr>
        <p:spPr>
          <a:xfrm>
            <a:off x="886123" y="376331"/>
            <a:ext cx="434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Menu &amp; Inventory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A243A0C-C9A2-404C-B090-D8080D8AEE99}"/>
              </a:ext>
            </a:extLst>
          </p:cNvPr>
          <p:cNvCxnSpPr>
            <a:cxnSpLocks/>
          </p:cNvCxnSpPr>
          <p:nvPr/>
        </p:nvCxnSpPr>
        <p:spPr>
          <a:xfrm>
            <a:off x="810705" y="399369"/>
            <a:ext cx="0" cy="37707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7110603D-A7AE-864A-B44F-0F7428103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11" y="1924575"/>
            <a:ext cx="3402241" cy="25385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98D1BEF-5508-9C64-39DC-91BE00F80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049" y="1193566"/>
            <a:ext cx="7064352" cy="44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501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086771-4FA4-4E38-A4DF-332E9EE646F2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56941-2ECE-436D-AB9D-C2744DADC713}"/>
              </a:ext>
            </a:extLst>
          </p:cNvPr>
          <p:cNvSpPr txBox="1"/>
          <p:nvPr/>
        </p:nvSpPr>
        <p:spPr>
          <a:xfrm>
            <a:off x="377076" y="283999"/>
            <a:ext cx="509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047B8-79AC-474F-B05F-688D41D122C4}"/>
              </a:ext>
            </a:extLst>
          </p:cNvPr>
          <p:cNvSpPr txBox="1"/>
          <p:nvPr/>
        </p:nvSpPr>
        <p:spPr>
          <a:xfrm>
            <a:off x="886123" y="376331"/>
            <a:ext cx="434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Menu &amp; Inventory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A243A0C-C9A2-404C-B090-D8080D8AEE99}"/>
              </a:ext>
            </a:extLst>
          </p:cNvPr>
          <p:cNvCxnSpPr>
            <a:cxnSpLocks/>
          </p:cNvCxnSpPr>
          <p:nvPr/>
        </p:nvCxnSpPr>
        <p:spPr>
          <a:xfrm>
            <a:off x="810705" y="399369"/>
            <a:ext cx="0" cy="37707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069452F5-4DEC-0E49-BBCF-6E0EF01CE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98" y="857059"/>
            <a:ext cx="5886821" cy="15021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A88D49F-0333-B821-D951-62ECF8AB3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98" y="2500756"/>
            <a:ext cx="5886821" cy="402480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1DFCEC7-2C24-FAFF-FE01-6421DF124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1043" y="1991931"/>
            <a:ext cx="4359018" cy="313971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82547D9-A640-F27D-8E71-93FD00627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1043" y="1608136"/>
            <a:ext cx="4359018" cy="23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05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086771-4FA4-4E38-A4DF-332E9EE646F2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56941-2ECE-436D-AB9D-C2744DADC713}"/>
              </a:ext>
            </a:extLst>
          </p:cNvPr>
          <p:cNvSpPr txBox="1"/>
          <p:nvPr/>
        </p:nvSpPr>
        <p:spPr>
          <a:xfrm>
            <a:off x="377076" y="283999"/>
            <a:ext cx="509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047B8-79AC-474F-B05F-688D41D122C4}"/>
              </a:ext>
            </a:extLst>
          </p:cNvPr>
          <p:cNvSpPr txBox="1"/>
          <p:nvPr/>
        </p:nvSpPr>
        <p:spPr>
          <a:xfrm>
            <a:off x="886123" y="376331"/>
            <a:ext cx="434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Save &amp; Load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A243A0C-C9A2-404C-B090-D8080D8AEE99}"/>
              </a:ext>
            </a:extLst>
          </p:cNvPr>
          <p:cNvCxnSpPr>
            <a:cxnSpLocks/>
          </p:cNvCxnSpPr>
          <p:nvPr/>
        </p:nvCxnSpPr>
        <p:spPr>
          <a:xfrm>
            <a:off x="810705" y="399369"/>
            <a:ext cx="0" cy="37707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EA6513C3-29CD-F0A6-5E41-7001166A1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01" y="808705"/>
            <a:ext cx="7826418" cy="27891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59CCDB0-3DFB-F787-6FFA-BBA76BFA6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76" y="3215324"/>
            <a:ext cx="7262489" cy="364267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2677DBE-025F-ACB4-250F-2B8B14447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9385" y="3429000"/>
            <a:ext cx="7140559" cy="318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2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086771-4FA4-4E38-A4DF-332E9EE646F2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56941-2ECE-436D-AB9D-C2744DADC713}"/>
              </a:ext>
            </a:extLst>
          </p:cNvPr>
          <p:cNvSpPr txBox="1"/>
          <p:nvPr/>
        </p:nvSpPr>
        <p:spPr>
          <a:xfrm>
            <a:off x="377076" y="283999"/>
            <a:ext cx="509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047B8-79AC-474F-B05F-688D41D122C4}"/>
              </a:ext>
            </a:extLst>
          </p:cNvPr>
          <p:cNvSpPr txBox="1"/>
          <p:nvPr/>
        </p:nvSpPr>
        <p:spPr>
          <a:xfrm>
            <a:off x="886123" y="376331"/>
            <a:ext cx="434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일정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A243A0C-C9A2-404C-B090-D8080D8AEE99}"/>
              </a:ext>
            </a:extLst>
          </p:cNvPr>
          <p:cNvCxnSpPr>
            <a:cxnSpLocks/>
          </p:cNvCxnSpPr>
          <p:nvPr/>
        </p:nvCxnSpPr>
        <p:spPr>
          <a:xfrm>
            <a:off x="810705" y="399369"/>
            <a:ext cx="0" cy="37707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7EC1CE6C-7E0C-CA5A-04BF-35961F6076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280667"/>
              </p:ext>
            </p:extLst>
          </p:nvPr>
        </p:nvGraphicFramePr>
        <p:xfrm>
          <a:off x="810705" y="1877395"/>
          <a:ext cx="10433070" cy="275227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86614">
                  <a:extLst>
                    <a:ext uri="{9D8B030D-6E8A-4147-A177-3AD203B41FA5}">
                      <a16:colId xmlns:a16="http://schemas.microsoft.com/office/drawing/2014/main" val="3550398582"/>
                    </a:ext>
                  </a:extLst>
                </a:gridCol>
                <a:gridCol w="2086614">
                  <a:extLst>
                    <a:ext uri="{9D8B030D-6E8A-4147-A177-3AD203B41FA5}">
                      <a16:colId xmlns:a16="http://schemas.microsoft.com/office/drawing/2014/main" val="293801280"/>
                    </a:ext>
                  </a:extLst>
                </a:gridCol>
                <a:gridCol w="2086614">
                  <a:extLst>
                    <a:ext uri="{9D8B030D-6E8A-4147-A177-3AD203B41FA5}">
                      <a16:colId xmlns:a16="http://schemas.microsoft.com/office/drawing/2014/main" val="477268276"/>
                    </a:ext>
                  </a:extLst>
                </a:gridCol>
                <a:gridCol w="2086614">
                  <a:extLst>
                    <a:ext uri="{9D8B030D-6E8A-4147-A177-3AD203B41FA5}">
                      <a16:colId xmlns:a16="http://schemas.microsoft.com/office/drawing/2014/main" val="3734971068"/>
                    </a:ext>
                  </a:extLst>
                </a:gridCol>
                <a:gridCol w="2086614">
                  <a:extLst>
                    <a:ext uri="{9D8B030D-6E8A-4147-A177-3AD203B41FA5}">
                      <a16:colId xmlns:a16="http://schemas.microsoft.com/office/drawing/2014/main" val="3321443242"/>
                    </a:ext>
                  </a:extLst>
                </a:gridCol>
              </a:tblGrid>
              <a:tr h="716089">
                <a:tc>
                  <a:txBody>
                    <a:bodyPr/>
                    <a:lstStyle/>
                    <a:p>
                      <a:pPr algn="ctr" latinLnBrk="1"/>
                      <a:endParaRPr lang="ko-KR" altLang="en-US" sz="1700" dirty="0">
                        <a:latin typeface="+mn-lt"/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700" dirty="0"/>
                        <a:t>11/5 ~ 11/11</a:t>
                      </a:r>
                      <a:endParaRPr lang="ko-KR" altLang="en-US" sz="1700" dirty="0">
                        <a:latin typeface="+mn-lt"/>
                        <a:ea typeface="나눔스퀘어 ExtraBold"/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/>
                        <a:t>11/12 ~ 11/18</a:t>
                      </a:r>
                      <a:endParaRPr lang="ko-KR" altLang="en-US" sz="1700" dirty="0">
                        <a:latin typeface="+mn-lt"/>
                        <a:ea typeface="나눔스퀘어 ExtraBold"/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/>
                        <a:t>11/19 ~ 11/25</a:t>
                      </a:r>
                      <a:endParaRPr lang="ko-KR" altLang="en-US" sz="1700" dirty="0">
                        <a:latin typeface="+mn-lt"/>
                        <a:ea typeface="나눔스퀘어 ExtraBold"/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700" dirty="0"/>
                        <a:t>11/26 ~ 12/2</a:t>
                      </a:r>
                      <a:endParaRPr lang="ko-KR" altLang="en-US" sz="1700" dirty="0">
                        <a:latin typeface="+mn-lt"/>
                        <a:ea typeface="나눔스퀘어 ExtraBold"/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397875"/>
                  </a:ext>
                </a:extLst>
              </a:tr>
              <a:tr h="6324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+mn-lt"/>
                        </a:rPr>
                        <a:t>총괄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err="1">
                          <a:latin typeface="+mn-lt"/>
                        </a:rPr>
                        <a:t>심재욱</a:t>
                      </a:r>
                      <a:r>
                        <a:rPr lang="en-US" altLang="ko-KR" sz="1700" dirty="0">
                          <a:latin typeface="+mn-lt"/>
                        </a:rPr>
                        <a:t>, </a:t>
                      </a:r>
                      <a:r>
                        <a:rPr lang="ko-KR" altLang="en-US" sz="1700" dirty="0">
                          <a:latin typeface="+mn-lt"/>
                        </a:rPr>
                        <a:t>정진교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7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3374092"/>
                  </a:ext>
                </a:extLst>
              </a:tr>
              <a:tr h="7018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+mn-lt"/>
                        </a:rPr>
                        <a:t>씬</a:t>
                      </a:r>
                      <a:r>
                        <a:rPr lang="en-US" altLang="ko-KR" sz="1700" dirty="0">
                          <a:latin typeface="+mn-lt"/>
                        </a:rPr>
                        <a:t>,</a:t>
                      </a:r>
                      <a:r>
                        <a:rPr lang="ko-KR" altLang="en-US" sz="1700" dirty="0">
                          <a:latin typeface="+mn-lt"/>
                        </a:rPr>
                        <a:t> 이벤트 작업</a:t>
                      </a:r>
                      <a:endParaRPr lang="en-US" altLang="ko-KR" sz="1700" dirty="0">
                        <a:latin typeface="+mn-lt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+mn-lt"/>
                        </a:rPr>
                        <a:t>김민석</a:t>
                      </a:r>
                      <a:r>
                        <a:rPr lang="en-US" altLang="ko-KR" sz="1700" dirty="0">
                          <a:latin typeface="+mn-lt"/>
                        </a:rPr>
                        <a:t>, </a:t>
                      </a:r>
                      <a:r>
                        <a:rPr lang="ko-KR" altLang="en-US" sz="1700" dirty="0" err="1">
                          <a:latin typeface="+mn-lt"/>
                        </a:rPr>
                        <a:t>김의준</a:t>
                      </a:r>
                      <a:r>
                        <a:rPr lang="en-US" altLang="ko-KR" sz="1700" dirty="0">
                          <a:latin typeface="+mn-lt"/>
                        </a:rPr>
                        <a:t>, </a:t>
                      </a:r>
                      <a:r>
                        <a:rPr lang="ko-KR" altLang="en-US" sz="1700" dirty="0">
                          <a:latin typeface="+mn-lt"/>
                        </a:rPr>
                        <a:t>윤성원</a:t>
                      </a:r>
                      <a:r>
                        <a:rPr lang="en-US" altLang="ko-KR" sz="1700" dirty="0">
                          <a:latin typeface="+mn-lt"/>
                        </a:rPr>
                        <a:t>, </a:t>
                      </a:r>
                      <a:r>
                        <a:rPr lang="ko-KR" altLang="en-US" sz="1700" dirty="0" err="1">
                          <a:latin typeface="+mn-lt"/>
                        </a:rPr>
                        <a:t>심재욱</a:t>
                      </a:r>
                      <a:r>
                        <a:rPr lang="en-US" altLang="ko-KR" sz="1700" dirty="0">
                          <a:latin typeface="+mn-lt"/>
                        </a:rPr>
                        <a:t>, </a:t>
                      </a:r>
                      <a:r>
                        <a:rPr lang="ko-KR" altLang="en-US" sz="1700" dirty="0">
                          <a:latin typeface="+mn-lt"/>
                        </a:rPr>
                        <a:t>정진교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700" dirty="0">
                        <a:latin typeface="+mn-lt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0899320"/>
                  </a:ext>
                </a:extLst>
              </a:tr>
              <a:tr h="7018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+mn-lt"/>
                        </a:rPr>
                        <a:t>추가 모듈 작성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err="1">
                          <a:latin typeface="+mn-lt"/>
                        </a:rPr>
                        <a:t>심재욱</a:t>
                      </a:r>
                      <a:r>
                        <a:rPr lang="en-US" altLang="ko-KR" sz="1700" dirty="0">
                          <a:latin typeface="+mn-lt"/>
                        </a:rPr>
                        <a:t>, </a:t>
                      </a:r>
                      <a:r>
                        <a:rPr lang="ko-KR" altLang="en-US" sz="1700" dirty="0">
                          <a:latin typeface="+mn-lt"/>
                        </a:rPr>
                        <a:t>정진교</a:t>
                      </a:r>
                      <a:r>
                        <a:rPr lang="en-US" altLang="ko-KR" sz="1700" dirty="0">
                          <a:latin typeface="+mn-lt"/>
                        </a:rPr>
                        <a:t>, </a:t>
                      </a:r>
                      <a:r>
                        <a:rPr lang="ko-KR" altLang="en-US" sz="1700" dirty="0">
                          <a:latin typeface="+mn-lt"/>
                        </a:rPr>
                        <a:t>윤성원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700" dirty="0">
                        <a:latin typeface="+mn-lt"/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906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2393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086771-4FA4-4E38-A4DF-332E9EE646F2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B9F3948-0EDA-429F-B63D-46120446B4E9}"/>
              </a:ext>
            </a:extLst>
          </p:cNvPr>
          <p:cNvGrpSpPr/>
          <p:nvPr/>
        </p:nvGrpSpPr>
        <p:grpSpPr>
          <a:xfrm>
            <a:off x="3211398" y="2849251"/>
            <a:ext cx="5769204" cy="1159497"/>
            <a:chOff x="3211398" y="2196446"/>
            <a:chExt cx="5769204" cy="1159497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0175B787-838E-4B90-8300-71CA15ECAF9E}"/>
                </a:ext>
              </a:extLst>
            </p:cNvPr>
            <p:cNvCxnSpPr>
              <a:cxnSpLocks/>
            </p:cNvCxnSpPr>
            <p:nvPr/>
          </p:nvCxnSpPr>
          <p:spPr>
            <a:xfrm>
              <a:off x="3211398" y="2196446"/>
              <a:ext cx="5769204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8CA360-9A64-43AF-A547-A1C0210892F3}"/>
                </a:ext>
              </a:extLst>
            </p:cNvPr>
            <p:cNvSpPr txBox="1"/>
            <p:nvPr/>
          </p:nvSpPr>
          <p:spPr>
            <a:xfrm>
              <a:off x="3574330" y="2341841"/>
              <a:ext cx="50433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b="1" dirty="0">
                  <a:solidFill>
                    <a:schemeClr val="bg2">
                      <a:lumMod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감사합니다</a:t>
              </a:r>
              <a:r>
                <a:rPr lang="en-US" altLang="ko-KR" sz="4800" b="1" dirty="0">
                  <a:solidFill>
                    <a:schemeClr val="bg2">
                      <a:lumMod val="2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: )</a:t>
              </a:r>
              <a:endParaRPr lang="ko-KR" altLang="en-US" sz="4800" b="1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6C1E9914-7DAA-4915-B46B-0D1425A6ECB9}"/>
                </a:ext>
              </a:extLst>
            </p:cNvPr>
            <p:cNvCxnSpPr>
              <a:cxnSpLocks/>
            </p:cNvCxnSpPr>
            <p:nvPr/>
          </p:nvCxnSpPr>
          <p:spPr>
            <a:xfrm>
              <a:off x="3211398" y="3355943"/>
              <a:ext cx="5769204" cy="0"/>
            </a:xfrm>
            <a:prstGeom prst="line">
              <a:avLst/>
            </a:prstGeom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7847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31EC727-C86D-4E19-9987-57AC9E29E11B}"/>
              </a:ext>
            </a:extLst>
          </p:cNvPr>
          <p:cNvSpPr txBox="1"/>
          <p:nvPr/>
        </p:nvSpPr>
        <p:spPr>
          <a:xfrm>
            <a:off x="2113176" y="1642236"/>
            <a:ext cx="2923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INDEX</a:t>
            </a:r>
            <a:endParaRPr lang="ko-KR" altLang="en-US" sz="4000" b="1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44E65EE-6D0C-4996-8A11-AA48EA954E33}"/>
              </a:ext>
            </a:extLst>
          </p:cNvPr>
          <p:cNvCxnSpPr>
            <a:cxnSpLocks/>
          </p:cNvCxnSpPr>
          <p:nvPr/>
        </p:nvCxnSpPr>
        <p:spPr>
          <a:xfrm>
            <a:off x="4427455" y="2015315"/>
            <a:ext cx="4348900" cy="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2203EB4-EC47-4159-9C8D-840EC11F6004}"/>
              </a:ext>
            </a:extLst>
          </p:cNvPr>
          <p:cNvSpPr txBox="1"/>
          <p:nvPr/>
        </p:nvSpPr>
        <p:spPr>
          <a:xfrm>
            <a:off x="3893274" y="2461591"/>
            <a:ext cx="509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33105B0-C1D8-4D2E-8E9E-1984D1957B7B}"/>
              </a:ext>
            </a:extLst>
          </p:cNvPr>
          <p:cNvCxnSpPr>
            <a:cxnSpLocks/>
          </p:cNvCxnSpPr>
          <p:nvPr/>
        </p:nvCxnSpPr>
        <p:spPr>
          <a:xfrm>
            <a:off x="2923880" y="5550366"/>
            <a:ext cx="5852475" cy="0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A475F5C-6C4C-4F48-8322-ED039B76F6A4}"/>
              </a:ext>
            </a:extLst>
          </p:cNvPr>
          <p:cNvSpPr txBox="1"/>
          <p:nvPr/>
        </p:nvSpPr>
        <p:spPr>
          <a:xfrm>
            <a:off x="3893274" y="3157835"/>
            <a:ext cx="509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DA6484-EAD3-47C1-8FD0-781B312B9205}"/>
              </a:ext>
            </a:extLst>
          </p:cNvPr>
          <p:cNvSpPr txBox="1"/>
          <p:nvPr/>
        </p:nvSpPr>
        <p:spPr>
          <a:xfrm>
            <a:off x="3893274" y="3854079"/>
            <a:ext cx="509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BC9286-ECBA-4412-9CED-CA636BB7393C}"/>
              </a:ext>
            </a:extLst>
          </p:cNvPr>
          <p:cNvSpPr txBox="1"/>
          <p:nvPr/>
        </p:nvSpPr>
        <p:spPr>
          <a:xfrm>
            <a:off x="3893274" y="4550323"/>
            <a:ext cx="509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3B7B4A-5F80-4B05-B19A-CDF793F4C8EA}"/>
              </a:ext>
            </a:extLst>
          </p:cNvPr>
          <p:cNvSpPr txBox="1"/>
          <p:nvPr/>
        </p:nvSpPr>
        <p:spPr>
          <a:xfrm>
            <a:off x="4402321" y="2553923"/>
            <a:ext cx="434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시작 발표 내용 정리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DEF161-350F-49EB-8377-D057C214B36D}"/>
              </a:ext>
            </a:extLst>
          </p:cNvPr>
          <p:cNvSpPr txBox="1"/>
          <p:nvPr/>
        </p:nvSpPr>
        <p:spPr>
          <a:xfrm>
            <a:off x="4402321" y="3228945"/>
            <a:ext cx="434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흐름도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F1840D-4D35-4D2B-9AB5-9A77FAB631CB}"/>
              </a:ext>
            </a:extLst>
          </p:cNvPr>
          <p:cNvSpPr txBox="1"/>
          <p:nvPr/>
        </p:nvSpPr>
        <p:spPr>
          <a:xfrm>
            <a:off x="4402321" y="4636341"/>
            <a:ext cx="434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일정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8F737E7-1102-42B0-A340-81C7EB15008F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1B2A6A-02F6-15A4-D3A8-7F880395325E}"/>
              </a:ext>
            </a:extLst>
          </p:cNvPr>
          <p:cNvSpPr txBox="1"/>
          <p:nvPr/>
        </p:nvSpPr>
        <p:spPr>
          <a:xfrm>
            <a:off x="4402321" y="3925307"/>
            <a:ext cx="434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</a:t>
            </a:r>
          </a:p>
        </p:txBody>
      </p:sp>
    </p:spTree>
    <p:extLst>
      <p:ext uri="{BB962C8B-B14F-4D97-AF65-F5344CB8AC3E}">
        <p14:creationId xmlns:p14="http://schemas.microsoft.com/office/powerpoint/2010/main" val="176605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086771-4FA4-4E38-A4DF-332E9EE646F2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56941-2ECE-436D-AB9D-C2744DADC713}"/>
              </a:ext>
            </a:extLst>
          </p:cNvPr>
          <p:cNvSpPr txBox="1"/>
          <p:nvPr/>
        </p:nvSpPr>
        <p:spPr>
          <a:xfrm>
            <a:off x="377076" y="283999"/>
            <a:ext cx="509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047B8-79AC-474F-B05F-688D41D122C4}"/>
              </a:ext>
            </a:extLst>
          </p:cNvPr>
          <p:cNvSpPr txBox="1"/>
          <p:nvPr/>
        </p:nvSpPr>
        <p:spPr>
          <a:xfrm>
            <a:off x="886123" y="376331"/>
            <a:ext cx="434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시작 발표 내용 정리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A243A0C-C9A2-404C-B090-D8080D8AEE99}"/>
              </a:ext>
            </a:extLst>
          </p:cNvPr>
          <p:cNvCxnSpPr>
            <a:cxnSpLocks/>
          </p:cNvCxnSpPr>
          <p:nvPr/>
        </p:nvCxnSpPr>
        <p:spPr>
          <a:xfrm>
            <a:off x="810705" y="399369"/>
            <a:ext cx="0" cy="37707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EAE2725-F9F9-DED2-E993-B123650B3A34}"/>
              </a:ext>
            </a:extLst>
          </p:cNvPr>
          <p:cNvSpPr txBox="1"/>
          <p:nvPr/>
        </p:nvSpPr>
        <p:spPr>
          <a:xfrm>
            <a:off x="3921549" y="5721331"/>
            <a:ext cx="434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2D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탑다운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공포게임</a:t>
            </a: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A7FCC1C6-3795-164A-D1B4-2A12211CA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351" y="1272619"/>
            <a:ext cx="6617298" cy="400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83207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"/>
          <p:cNvSpPr txBox="1"/>
          <p:nvPr/>
        </p:nvSpPr>
        <p:spPr>
          <a:xfrm>
            <a:off x="229662" y="191862"/>
            <a:ext cx="11732675" cy="6474218"/>
          </a:xfrm>
          <a:prstGeom prst="rect">
            <a:avLst/>
          </a:prstGeom>
          <a:noFill/>
          <a:ln w="38235" cap="flat" cmpd="sng" algn="ctr">
            <a:solidFill>
              <a:srgbClr val="3b3838"/>
            </a:solidFill>
            <a:prstDash val="solid"/>
            <a:miter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6149" name=""/>
          <p:cNvSpPr txBox="1"/>
          <p:nvPr/>
        </p:nvSpPr>
        <p:spPr>
          <a:xfrm>
            <a:off x="378862" y="283961"/>
            <a:ext cx="509502" cy="5713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3200" b="0" i="0" baseline="0" mc:Ignorable="hp" hp:hslEmbossed="0">
                <a:solidFill>
                  <a:srgbClr val="3b3838">
                    <a:alpha val="100000"/>
                  </a:srgbClr>
                </a:solidFill>
                <a:latin typeface="나눔고딕 ExtraBold"/>
                <a:ea typeface="나눔고딕 ExtraBold"/>
              </a:rPr>
              <a:t>1</a:t>
            </a:r>
            <a:endParaRPr xmlns:mc="http://schemas.openxmlformats.org/markup-compatibility/2006" xmlns:hp="http://schemas.haansoft.com/office/presentation/8.0" kumimoji="1" lang="ko-KR" altLang="en-US" sz="3200" b="0" i="0" mc:Ignorable="hp" hp:hslEmbossed="0">
              <a:solidFill>
                <a:srgbClr val="3b3838">
                  <a:alpha val="100000"/>
                </a:srgbClr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6150" name=""/>
          <p:cNvSpPr txBox="1"/>
          <p:nvPr/>
        </p:nvSpPr>
        <p:spPr>
          <a:xfrm>
            <a:off x="888364" y="377567"/>
            <a:ext cx="4347347" cy="399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000" b="0" i="0" baseline="0" mc:Ignorable="hp" hp:hslEmbossed="0">
                <a:solidFill>
                  <a:srgbClr val="3b3838">
                    <a:alpha val="100000"/>
                  </a:srgbClr>
                </a:solidFill>
                <a:latin typeface="나눔고딕"/>
                <a:ea typeface="나눔고딕"/>
              </a:rPr>
              <a:t>시놉시스</a:t>
            </a:r>
            <a:endParaRPr xmlns:mc="http://schemas.openxmlformats.org/markup-compatibility/2006" xmlns:hp="http://schemas.haansoft.com/office/presentation/8.0" kumimoji="1" lang="ko-KR" altLang="en-US" sz="2000" b="0" i="0" mc:Ignorable="hp" hp:hslEmbossed="0">
              <a:solidFill>
                <a:srgbClr val="3b3838">
                  <a:alpha val="100000"/>
                </a:srgbClr>
              </a:solidFill>
              <a:latin typeface="나눔고딕"/>
              <a:ea typeface="나눔고딕"/>
            </a:endParaRPr>
          </a:p>
        </p:txBody>
      </p:sp>
      <p:cxnSp>
        <p:nvCxnSpPr>
          <p:cNvPr id="6151" name=""/>
          <p:cNvCxnSpPr/>
          <p:nvPr/>
        </p:nvCxnSpPr>
        <p:spPr>
          <a:xfrm>
            <a:off x="812173" y="399783"/>
            <a:ext cx="0" cy="377773"/>
          </a:xfrm>
          <a:prstGeom prst="line">
            <a:avLst/>
          </a:prstGeom>
          <a:ln w="38235" cap="flat" cmpd="sng" algn="ctr">
            <a:solidFill>
              <a:srgbClr val="3b3838"/>
            </a:solidFill>
            <a:prstDash val="solid"/>
            <a:miter/>
          </a:ln>
        </p:spPr>
      </p:cxnSp>
      <p:sp>
        <p:nvSpPr>
          <p:cNvPr id="6152" name=""/>
          <p:cNvSpPr txBox="1"/>
          <p:nvPr/>
        </p:nvSpPr>
        <p:spPr>
          <a:xfrm>
            <a:off x="383662" y="1396572"/>
            <a:ext cx="11424731" cy="382199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3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 Bold"/>
                <a:ea typeface="나눔스퀘어 Bold"/>
              </a:rPr>
              <a:t>한창 수능 준비에 매진인 고3인 김군은 학교 야자 시간에</a:t>
            </a:r>
            <a:endParaRPr xmlns:mc="http://schemas.openxmlformats.org/markup-compatibility/2006" xmlns:hp="http://schemas.haansoft.com/office/presentation/8.0" kumimoji="1" lang="ko-KR" altLang="en-US" sz="3500" b="0" i="0" baseline="0" mc:Ignorable="hp" hp:hslEmbossed="0">
              <a:solidFill>
                <a:srgbClr val="000000">
                  <a:alpha val="100000"/>
                </a:srgbClr>
              </a:solidFill>
              <a:latin typeface="나눔스퀘어 Bold"/>
              <a:ea typeface="나눔스퀘어 Bold"/>
            </a:endParaRPr>
          </a:p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3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 Bold"/>
                <a:ea typeface="나눔스퀘어 Bold"/>
              </a:rPr>
              <a:t>열심히 공부를 하다가 깜빡 잠이 들었는데</a:t>
            </a:r>
            <a:r>
              <a:rPr xmlns:mc="http://schemas.openxmlformats.org/markup-compatibility/2006" xmlns:hp="http://schemas.haansoft.com/office/presentation/8.0" kumimoji="1" lang="ko-KR" altLang="en-US" sz="3500" b="0" i="0" baseline="0" mc:Ignorable="hp" hp:hslEmbossed="0">
                <a:solidFill>
                  <a:srgbClr val="000000">
                    <a:alpha val="100000"/>
                  </a:srgbClr>
                </a:solidFill>
                <a:ea typeface="바탕"/>
              </a:rPr>
              <a:t>,</a:t>
            </a:r>
            <a:r>
              <a:rPr xmlns:mc="http://schemas.openxmlformats.org/markup-compatibility/2006" xmlns:hp="http://schemas.haansoft.com/office/presentation/8.0" kumimoji="1" lang="ko-KR" altLang="en-US" sz="3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 Bold"/>
                <a:ea typeface="나눔스퀘어 Bold"/>
              </a:rPr>
              <a:t> 깨어나 보니</a:t>
            </a:r>
            <a:endParaRPr xmlns:mc="http://schemas.openxmlformats.org/markup-compatibility/2006" xmlns:hp="http://schemas.haansoft.com/office/presentation/8.0" kumimoji="1" lang="ko-KR" altLang="en-US" sz="3500" b="0" i="0" baseline="0" mc:Ignorable="hp" hp:hslEmbossed="0">
              <a:solidFill>
                <a:srgbClr val="000000">
                  <a:alpha val="100000"/>
                </a:srgbClr>
              </a:solidFill>
              <a:latin typeface="나눔스퀘어 Bold"/>
              <a:ea typeface="나눔스퀘어 Bold"/>
            </a:endParaRPr>
          </a:p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3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 Bold"/>
                <a:ea typeface="나눔스퀘어 Bold"/>
              </a:rPr>
              <a:t>주변에 아무도 없고 교문은 닫혀 있다</a:t>
            </a:r>
            <a:r>
              <a:rPr xmlns:mc="http://schemas.openxmlformats.org/markup-compatibility/2006" xmlns:hp="http://schemas.haansoft.com/office/presentation/8.0" kumimoji="1" lang="ko-KR" altLang="en-US" sz="3500" b="0" i="0" baseline="0" mc:Ignorable="hp" hp:hslEmbossed="0">
                <a:solidFill>
                  <a:srgbClr val="000000">
                    <a:alpha val="100000"/>
                  </a:srgbClr>
                </a:solidFill>
                <a:ea typeface="바탕"/>
              </a:rPr>
              <a:t>!</a:t>
            </a:r>
            <a:endParaRPr xmlns:mc="http://schemas.openxmlformats.org/markup-compatibility/2006" xmlns:hp="http://schemas.haansoft.com/office/presentation/8.0" kumimoji="1" lang="ko-KR" altLang="en-US" sz="3500" b="0" i="0" baseline="0" mc:Ignorable="hp" hp:hslEmbossed="0">
              <a:solidFill>
                <a:srgbClr val="000000">
                  <a:alpha val="100000"/>
                </a:srgbClr>
              </a:solidFill>
              <a:ea typeface="바탕"/>
            </a:endParaRPr>
          </a:p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3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 Bold"/>
                <a:ea typeface="나눔스퀘어 Bold"/>
              </a:rPr>
              <a:t>거기에 알 수 없는 누군가가 김군을 찾아서 </a:t>
            </a:r>
            <a:endParaRPr xmlns:mc="http://schemas.openxmlformats.org/markup-compatibility/2006" xmlns:hp="http://schemas.haansoft.com/office/presentation/8.0" kumimoji="1" lang="ko-KR" altLang="en-US" sz="3500" b="0" i="0" baseline="0" mc:Ignorable="hp" hp:hslEmbossed="0">
              <a:solidFill>
                <a:srgbClr val="000000">
                  <a:alpha val="100000"/>
                </a:srgbClr>
              </a:solidFill>
              <a:latin typeface="나눔스퀘어 Bold"/>
              <a:ea typeface="나눔스퀘어 Bold"/>
            </a:endParaRPr>
          </a:p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3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 Bold"/>
                <a:ea typeface="나눔스퀘어 Bold"/>
              </a:rPr>
              <a:t>자꾸 쫓아오는 것 같다</a:t>
            </a:r>
            <a:r>
              <a:rPr xmlns:mc="http://schemas.openxmlformats.org/markup-compatibility/2006" xmlns:hp="http://schemas.haansoft.com/office/presentation/8.0" kumimoji="1" lang="ko-KR" altLang="en-US" sz="3500" b="0" i="0" baseline="0" mc:Ignorable="hp" hp:hslEmbossed="0">
                <a:solidFill>
                  <a:srgbClr val="000000">
                    <a:alpha val="100000"/>
                  </a:srgbClr>
                </a:solidFill>
                <a:ea typeface="바탕"/>
              </a:rPr>
              <a:t>.</a:t>
            </a:r>
            <a:endParaRPr xmlns:mc="http://schemas.openxmlformats.org/markup-compatibility/2006" xmlns:hp="http://schemas.haansoft.com/office/presentation/8.0" kumimoji="1" lang="ko-KR" altLang="en-US" sz="3500" b="0" i="0" baseline="0" mc:Ignorable="hp" hp:hslEmbossed="0">
              <a:solidFill>
                <a:srgbClr val="000000">
                  <a:alpha val="100000"/>
                </a:srgbClr>
              </a:solidFill>
              <a:ea typeface="바탕"/>
            </a:endParaRPr>
          </a:p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3500" b="0" i="0" baseline="0" mc:Ignorable="hp" hp:hslEmbossed="0">
                <a:solidFill>
                  <a:srgbClr val="000000">
                    <a:alpha val="100000"/>
                  </a:srgbClr>
                </a:solidFill>
                <a:latin typeface="나눔스퀘어 Bold"/>
                <a:ea typeface="나눔스퀘어 Bold"/>
              </a:rPr>
              <a:t>김군은 과연 이 괴이한 학교에서 무사히 탈출 할 수 있을 것인가</a:t>
            </a:r>
            <a:r>
              <a:rPr xmlns:mc="http://schemas.openxmlformats.org/markup-compatibility/2006" xmlns:hp="http://schemas.haansoft.com/office/presentation/8.0" kumimoji="1" lang="ko-KR" altLang="en-US" sz="3500" b="0" i="0" baseline="0" mc:Ignorable="hp" hp:hslEmbossed="0">
                <a:solidFill>
                  <a:srgbClr val="000000">
                    <a:alpha val="100000"/>
                  </a:srgbClr>
                </a:solidFill>
                <a:ea typeface="바탕"/>
              </a:rPr>
              <a:t>?</a:t>
            </a:r>
            <a:endParaRPr xmlns:mc="http://schemas.openxmlformats.org/markup-compatibility/2006" xmlns:hp="http://schemas.haansoft.com/office/presentation/8.0" kumimoji="1" lang="ko-KR" altLang="en-US" sz="3500" b="0" i="0" mc:Ignorable="hp" hp:hslEmbossed="0">
              <a:solidFill>
                <a:srgbClr val="000000">
                  <a:alpha val="100000"/>
                </a:srgbClr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086771-4FA4-4E38-A4DF-332E9EE646F2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56941-2ECE-436D-AB9D-C2744DADC713}"/>
              </a:ext>
            </a:extLst>
          </p:cNvPr>
          <p:cNvSpPr txBox="1"/>
          <p:nvPr/>
        </p:nvSpPr>
        <p:spPr>
          <a:xfrm>
            <a:off x="377076" y="283999"/>
            <a:ext cx="509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047B8-79AC-474F-B05F-688D41D122C4}"/>
              </a:ext>
            </a:extLst>
          </p:cNvPr>
          <p:cNvSpPr txBox="1"/>
          <p:nvPr/>
        </p:nvSpPr>
        <p:spPr>
          <a:xfrm>
            <a:off x="886123" y="376331"/>
            <a:ext cx="434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흐름도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A243A0C-C9A2-404C-B090-D8080D8AEE99}"/>
              </a:ext>
            </a:extLst>
          </p:cNvPr>
          <p:cNvCxnSpPr>
            <a:cxnSpLocks/>
          </p:cNvCxnSpPr>
          <p:nvPr/>
        </p:nvCxnSpPr>
        <p:spPr>
          <a:xfrm>
            <a:off x="810705" y="399369"/>
            <a:ext cx="0" cy="37707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5D418A5-48D0-E06F-289C-75CBF8BD95F5}"/>
              </a:ext>
            </a:extLst>
          </p:cNvPr>
          <p:cNvSpPr/>
          <p:nvPr/>
        </p:nvSpPr>
        <p:spPr>
          <a:xfrm>
            <a:off x="4796601" y="1142242"/>
            <a:ext cx="2202872" cy="78139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타이틀</a:t>
            </a:r>
            <a:endParaRPr lang="ko-KR" altLang="en-US" sz="1800" b="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E0BD896-1BDC-49AA-1C23-4FCC473578AC}"/>
              </a:ext>
            </a:extLst>
          </p:cNvPr>
          <p:cNvSpPr/>
          <p:nvPr/>
        </p:nvSpPr>
        <p:spPr>
          <a:xfrm>
            <a:off x="4796601" y="2233981"/>
            <a:ext cx="2202872" cy="78139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800" b="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뉴 게임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872649D-AF04-94C2-2BFA-939EA656FB5D}"/>
              </a:ext>
            </a:extLst>
          </p:cNvPr>
          <p:cNvCxnSpPr>
            <a:stCxn id="4" idx="2"/>
            <a:endCxn id="8" idx="0"/>
          </p:cNvCxnSpPr>
          <p:nvPr/>
        </p:nvCxnSpPr>
        <p:spPr>
          <a:xfrm>
            <a:off x="5898037" y="1923638"/>
            <a:ext cx="0" cy="31034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75BB8C8-C60D-3DFD-2BC5-2565A924B1EB}"/>
              </a:ext>
            </a:extLst>
          </p:cNvPr>
          <p:cNvSpPr/>
          <p:nvPr/>
        </p:nvSpPr>
        <p:spPr>
          <a:xfrm>
            <a:off x="7359692" y="2317107"/>
            <a:ext cx="2202872" cy="78139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이어하기</a:t>
            </a:r>
            <a:endParaRPr lang="ko-KR" altLang="en-US" sz="1800" b="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DADDE8C3-9566-43DF-F25B-D1C22F511BF4}"/>
              </a:ext>
            </a:extLst>
          </p:cNvPr>
          <p:cNvCxnSpPr>
            <a:stCxn id="4" idx="3"/>
            <a:endCxn id="12" idx="0"/>
          </p:cNvCxnSpPr>
          <p:nvPr/>
        </p:nvCxnSpPr>
        <p:spPr>
          <a:xfrm>
            <a:off x="6999473" y="1532940"/>
            <a:ext cx="1461655" cy="784167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DFC4325-EBF1-653D-3229-CA3582C4AC6B}"/>
              </a:ext>
            </a:extLst>
          </p:cNvPr>
          <p:cNvSpPr/>
          <p:nvPr/>
        </p:nvSpPr>
        <p:spPr>
          <a:xfrm>
            <a:off x="4796601" y="3325720"/>
            <a:ext cx="2202872" cy="78139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개요 및 조작법</a:t>
            </a:r>
            <a:endParaRPr lang="ko-KR" altLang="en-US" sz="1800" b="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D513C99-8DF2-E23E-700E-E325DC552273}"/>
              </a:ext>
            </a:extLst>
          </p:cNvPr>
          <p:cNvSpPr/>
          <p:nvPr/>
        </p:nvSpPr>
        <p:spPr>
          <a:xfrm>
            <a:off x="4796601" y="4426049"/>
            <a:ext cx="2202872" cy="78139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인 게임</a:t>
            </a:r>
            <a:endParaRPr lang="ko-KR" altLang="en-US" sz="1800" b="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C01B92C-DB8D-53F9-1D65-3B2EE2B6C6CD}"/>
              </a:ext>
            </a:extLst>
          </p:cNvPr>
          <p:cNvSpPr/>
          <p:nvPr/>
        </p:nvSpPr>
        <p:spPr>
          <a:xfrm>
            <a:off x="1855913" y="4417459"/>
            <a:ext cx="2202872" cy="78139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800" b="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목표 해결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4FB0999-70B4-0CAF-670C-8B2C187D1B63}"/>
              </a:ext>
            </a:extLst>
          </p:cNvPr>
          <p:cNvSpPr/>
          <p:nvPr/>
        </p:nvSpPr>
        <p:spPr>
          <a:xfrm>
            <a:off x="1855913" y="3325720"/>
            <a:ext cx="2202872" cy="78139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중간 저장 및</a:t>
            </a:r>
          </a:p>
          <a:p>
            <a:pPr algn="ctr">
              <a:defRPr/>
            </a:pPr>
            <a:r>
              <a:rPr lang="ko-KR" altLang="en-US" sz="1800" b="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다음 목표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A06237E-0BD9-8C6D-F1F3-7474E5EDE31C}"/>
              </a:ext>
            </a:extLst>
          </p:cNvPr>
          <p:cNvSpPr/>
          <p:nvPr/>
        </p:nvSpPr>
        <p:spPr>
          <a:xfrm>
            <a:off x="8637624" y="4417459"/>
            <a:ext cx="2202872" cy="78139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죽음</a:t>
            </a:r>
            <a:endParaRPr lang="ko-KR" altLang="en-US" sz="1800" b="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783CE48-107E-130B-6CD2-F478D51792B1}"/>
              </a:ext>
            </a:extLst>
          </p:cNvPr>
          <p:cNvCxnSpPr/>
          <p:nvPr/>
        </p:nvCxnSpPr>
        <p:spPr>
          <a:xfrm>
            <a:off x="6999473" y="4974226"/>
            <a:ext cx="1638151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1B749FDE-9AF9-D462-007F-93091E160762}"/>
              </a:ext>
            </a:extLst>
          </p:cNvPr>
          <p:cNvCxnSpPr>
            <a:endCxn id="25" idx="3"/>
          </p:cNvCxnSpPr>
          <p:nvPr/>
        </p:nvCxnSpPr>
        <p:spPr>
          <a:xfrm rot="5400000">
            <a:off x="6871179" y="3226797"/>
            <a:ext cx="1718244" cy="1461656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18C11702-8B20-D781-D174-BA486E12A405}"/>
              </a:ext>
            </a:extLst>
          </p:cNvPr>
          <p:cNvCxnSpPr>
            <a:stCxn id="8" idx="2"/>
            <a:endCxn id="24" idx="0"/>
          </p:cNvCxnSpPr>
          <p:nvPr/>
        </p:nvCxnSpPr>
        <p:spPr>
          <a:xfrm>
            <a:off x="5898037" y="3015377"/>
            <a:ext cx="0" cy="31034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AC86C6-456E-0083-1166-E96AA773CDEC}"/>
              </a:ext>
            </a:extLst>
          </p:cNvPr>
          <p:cNvCxnSpPr/>
          <p:nvPr/>
        </p:nvCxnSpPr>
        <p:spPr>
          <a:xfrm>
            <a:off x="5871911" y="4098526"/>
            <a:ext cx="0" cy="31893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D19AFC5-B9BE-B0F0-5109-BB0BBA581FD6}"/>
              </a:ext>
            </a:extLst>
          </p:cNvPr>
          <p:cNvCxnSpPr>
            <a:stCxn id="25" idx="1"/>
            <a:endCxn id="26" idx="3"/>
          </p:cNvCxnSpPr>
          <p:nvPr/>
        </p:nvCxnSpPr>
        <p:spPr>
          <a:xfrm flipH="1" flipV="1">
            <a:off x="4058785" y="4808157"/>
            <a:ext cx="737816" cy="859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29A79B5-4538-C368-DAD7-039FEA557143}"/>
              </a:ext>
            </a:extLst>
          </p:cNvPr>
          <p:cNvCxnSpPr>
            <a:stCxn id="26" idx="0"/>
            <a:endCxn id="28" idx="2"/>
          </p:cNvCxnSpPr>
          <p:nvPr/>
        </p:nvCxnSpPr>
        <p:spPr>
          <a:xfrm flipV="1">
            <a:off x="2957349" y="4107116"/>
            <a:ext cx="0" cy="31034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B9A6802-5EAE-1F60-1773-F5261433825A}"/>
              </a:ext>
            </a:extLst>
          </p:cNvPr>
          <p:cNvSpPr/>
          <p:nvPr/>
        </p:nvSpPr>
        <p:spPr>
          <a:xfrm>
            <a:off x="4796601" y="5519911"/>
            <a:ext cx="2202872" cy="78139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0" spc="-150">
                <a:solidFill>
                  <a:srgbClr val="00002F"/>
                </a:solidFill>
                <a:latin typeface="나눔스퀘어 ExtraBold"/>
                <a:ea typeface="나눔스퀘어 ExtraBold"/>
              </a:rPr>
              <a:t>탈출 및 엔딩</a:t>
            </a:r>
            <a:endParaRPr lang="ko-KR" altLang="en-US" sz="1800" b="0" spc="-150">
              <a:solidFill>
                <a:srgbClr val="00002F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AC8B4540-7235-6D1C-0167-DAF50DE66165}"/>
              </a:ext>
            </a:extLst>
          </p:cNvPr>
          <p:cNvCxnSpPr>
            <a:stCxn id="50" idx="3"/>
          </p:cNvCxnSpPr>
          <p:nvPr/>
        </p:nvCxnSpPr>
        <p:spPr>
          <a:xfrm flipV="1">
            <a:off x="6999473" y="1373074"/>
            <a:ext cx="12700" cy="4537535"/>
          </a:xfrm>
          <a:prstGeom prst="bentConnector4">
            <a:avLst>
              <a:gd name="adj1" fmla="val 33872724"/>
              <a:gd name="adj2" fmla="val 10010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3B866E1-565E-DB97-20F4-61AE42098FDE}"/>
              </a:ext>
            </a:extLst>
          </p:cNvPr>
          <p:cNvCxnSpPr>
            <a:stCxn id="25" idx="2"/>
            <a:endCxn id="50" idx="0"/>
          </p:cNvCxnSpPr>
          <p:nvPr/>
        </p:nvCxnSpPr>
        <p:spPr>
          <a:xfrm>
            <a:off x="5898037" y="5207445"/>
            <a:ext cx="0" cy="31246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CBA2BD08-68FE-C5BA-EC46-B6C5EFF50A92}"/>
              </a:ext>
            </a:extLst>
          </p:cNvPr>
          <p:cNvCxnSpPr/>
          <p:nvPr/>
        </p:nvCxnSpPr>
        <p:spPr>
          <a:xfrm rot="16200000" flipH="1">
            <a:off x="4121421" y="4054853"/>
            <a:ext cx="890636" cy="434319"/>
          </a:xfrm>
          <a:prstGeom prst="bentConnector3">
            <a:avLst>
              <a:gd name="adj1" fmla="val 99867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802D0003-D2DB-E496-8F03-87ABA7AA8FCA}"/>
              </a:ext>
            </a:extLst>
          </p:cNvPr>
          <p:cNvCxnSpPr>
            <a:endCxn id="28" idx="3"/>
          </p:cNvCxnSpPr>
          <p:nvPr/>
        </p:nvCxnSpPr>
        <p:spPr>
          <a:xfrm rot="10800000">
            <a:off x="4058786" y="3716418"/>
            <a:ext cx="284443" cy="110276"/>
          </a:xfrm>
          <a:prstGeom prst="bentConnector3">
            <a:avLst>
              <a:gd name="adj1" fmla="val -2047"/>
            </a:avLst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579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086771-4FA4-4E38-A4DF-332E9EE646F2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56941-2ECE-436D-AB9D-C2744DADC713}"/>
              </a:ext>
            </a:extLst>
          </p:cNvPr>
          <p:cNvSpPr txBox="1"/>
          <p:nvPr/>
        </p:nvSpPr>
        <p:spPr>
          <a:xfrm>
            <a:off x="377076" y="283999"/>
            <a:ext cx="509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047B8-79AC-474F-B05F-688D41D122C4}"/>
              </a:ext>
            </a:extLst>
          </p:cNvPr>
          <p:cNvSpPr txBox="1"/>
          <p:nvPr/>
        </p:nvSpPr>
        <p:spPr>
          <a:xfrm>
            <a:off x="886123" y="376331"/>
            <a:ext cx="434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플레이어 움직임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A243A0C-C9A2-404C-B090-D8080D8AEE99}"/>
              </a:ext>
            </a:extLst>
          </p:cNvPr>
          <p:cNvCxnSpPr>
            <a:cxnSpLocks/>
          </p:cNvCxnSpPr>
          <p:nvPr/>
        </p:nvCxnSpPr>
        <p:spPr>
          <a:xfrm>
            <a:off x="810705" y="399369"/>
            <a:ext cx="0" cy="37707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2B5B1402-8428-B014-9E5F-6C4F143E2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008" y="961879"/>
            <a:ext cx="3355992" cy="25040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CD47A98-0F28-51D2-8376-3D4D3BA51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610" y="865676"/>
            <a:ext cx="3686142" cy="537486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BE3DACD-0316-E46B-698F-6C1DBEDCB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402" y="3706249"/>
            <a:ext cx="6873836" cy="272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076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086771-4FA4-4E38-A4DF-332E9EE646F2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56941-2ECE-436D-AB9D-C2744DADC713}"/>
              </a:ext>
            </a:extLst>
          </p:cNvPr>
          <p:cNvSpPr txBox="1"/>
          <p:nvPr/>
        </p:nvSpPr>
        <p:spPr>
          <a:xfrm>
            <a:off x="377076" y="283999"/>
            <a:ext cx="509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047B8-79AC-474F-B05F-688D41D122C4}"/>
              </a:ext>
            </a:extLst>
          </p:cNvPr>
          <p:cNvSpPr txBox="1"/>
          <p:nvPr/>
        </p:nvSpPr>
        <p:spPr>
          <a:xfrm>
            <a:off x="886123" y="376331"/>
            <a:ext cx="434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플레이어 움직임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A243A0C-C9A2-404C-B090-D8080D8AEE99}"/>
              </a:ext>
            </a:extLst>
          </p:cNvPr>
          <p:cNvCxnSpPr>
            <a:cxnSpLocks/>
          </p:cNvCxnSpPr>
          <p:nvPr/>
        </p:nvCxnSpPr>
        <p:spPr>
          <a:xfrm>
            <a:off x="810705" y="399369"/>
            <a:ext cx="0" cy="37707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299FC4A5-1E94-D807-FD45-0362A41D6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362" y="1430689"/>
            <a:ext cx="6149873" cy="45876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BC85D1-3CBF-6C4D-9920-17C2048D4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65" y="868773"/>
            <a:ext cx="5043336" cy="571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3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086771-4FA4-4E38-A4DF-332E9EE646F2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56941-2ECE-436D-AB9D-C2744DADC713}"/>
              </a:ext>
            </a:extLst>
          </p:cNvPr>
          <p:cNvSpPr txBox="1"/>
          <p:nvPr/>
        </p:nvSpPr>
        <p:spPr>
          <a:xfrm>
            <a:off x="377076" y="283999"/>
            <a:ext cx="509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047B8-79AC-474F-B05F-688D41D122C4}"/>
              </a:ext>
            </a:extLst>
          </p:cNvPr>
          <p:cNvSpPr txBox="1"/>
          <p:nvPr/>
        </p:nvSpPr>
        <p:spPr>
          <a:xfrm>
            <a:off x="886123" y="376331"/>
            <a:ext cx="434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카메라 로직 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A243A0C-C9A2-404C-B090-D8080D8AEE99}"/>
              </a:ext>
            </a:extLst>
          </p:cNvPr>
          <p:cNvCxnSpPr>
            <a:cxnSpLocks/>
          </p:cNvCxnSpPr>
          <p:nvPr/>
        </p:nvCxnSpPr>
        <p:spPr>
          <a:xfrm>
            <a:off x="810705" y="399369"/>
            <a:ext cx="0" cy="37707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205826A4-1C30-2053-1CEA-1DCE38112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05" y="911278"/>
            <a:ext cx="3465724" cy="25859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0CC28B-A3A5-9A19-10BF-4AA37C7F1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05" y="3632079"/>
            <a:ext cx="3465725" cy="258596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872DE95-D2E9-84CA-223A-F5E2CE0AD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976" y="1250622"/>
            <a:ext cx="7178662" cy="476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56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9086771-4FA4-4E38-A4DF-332E9EE646F2}"/>
              </a:ext>
            </a:extLst>
          </p:cNvPr>
          <p:cNvSpPr/>
          <p:nvPr/>
        </p:nvSpPr>
        <p:spPr>
          <a:xfrm>
            <a:off x="227814" y="190893"/>
            <a:ext cx="11736372" cy="647621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56941-2ECE-436D-AB9D-C2744DADC713}"/>
              </a:ext>
            </a:extLst>
          </p:cNvPr>
          <p:cNvSpPr txBox="1"/>
          <p:nvPr/>
        </p:nvSpPr>
        <p:spPr>
          <a:xfrm>
            <a:off x="377076" y="283999"/>
            <a:ext cx="509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E047B8-79AC-474F-B05F-688D41D122C4}"/>
              </a:ext>
            </a:extLst>
          </p:cNvPr>
          <p:cNvSpPr txBox="1"/>
          <p:nvPr/>
        </p:nvSpPr>
        <p:spPr>
          <a:xfrm>
            <a:off x="886123" y="376331"/>
            <a:ext cx="434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AIController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A243A0C-C9A2-404C-B090-D8080D8AEE99}"/>
              </a:ext>
            </a:extLst>
          </p:cNvPr>
          <p:cNvCxnSpPr>
            <a:cxnSpLocks/>
          </p:cNvCxnSpPr>
          <p:nvPr/>
        </p:nvCxnSpPr>
        <p:spPr>
          <a:xfrm>
            <a:off x="810705" y="399369"/>
            <a:ext cx="0" cy="37707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BBDD94CD-D13B-0842-5948-6853034C7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285" y="866625"/>
            <a:ext cx="3220817" cy="24032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62DC3A9-5996-1066-845F-CF3C386A5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938" y="283999"/>
            <a:ext cx="3909412" cy="62749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0D4591D-DB9C-854A-5206-9122206DD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123" y="3396186"/>
            <a:ext cx="5082980" cy="31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528189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164</ep:Words>
  <ep:PresentationFormat>와이드스크린</ep:PresentationFormat>
  <ep:Paragraphs>64</ep:Paragraphs>
  <ep:Slides>15</ep:Slides>
  <ep:Notes>4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ep:HeadingPairs>
  <ep:TitlesOfParts>
    <vt:vector size="16" baseType="lpstr">
      <vt:lpstr>Office 테마</vt:lpstr>
      <vt:lpstr>PowerPoint 프레젠테이션</vt:lpstr>
      <vt:lpstr>PowerPoint 프레젠테이션</vt:lpstr>
      <vt:lpstr>PowerPoint 프레젠테이션</vt:lpstr>
      <vt:lpstr>슬라이드 4</vt:lpstr>
      <vt:lpstr>PowerPoint 프레젠테이션</vt:lpstr>
      <vt:lpstr>PowerPoint 프레젠테이션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2020-09-09T15:27:43.000</dcterms:created>
  <dc:creator>박 혜빈</dc:creator>
  <cp:lastModifiedBy>buvgi</cp:lastModifiedBy>
  <dcterms:modified xsi:type="dcterms:W3CDTF">2022-11-04T09:18:22.577</dcterms:modified>
  <cp:revision>34</cp:revision>
  <dc:title>PowerPoint 프레젠테이션</dc:title>
  <cp:version>1000.0000.01</cp:version>
</cp:coreProperties>
</file>